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pn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gif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63888" y="1340768"/>
            <a:ext cx="311964" cy="3977063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99792" y="1484784"/>
            <a:ext cx="240071" cy="3714776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 flipH="1">
            <a:off x="3552655" y="695935"/>
            <a:ext cx="3286148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554251" y="1261698"/>
            <a:ext cx="3249941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flipH="1">
            <a:off x="3548543" y="4911709"/>
            <a:ext cx="3249941" cy="317500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43702" y="1261698"/>
            <a:ext cx="171450" cy="3967511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 flipH="1">
            <a:off x="214282" y="1261698"/>
            <a:ext cx="2928926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 flipH="1">
            <a:off x="214282" y="4964917"/>
            <a:ext cx="2928958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 rot="5400000">
            <a:off x="5054205" y="4089800"/>
            <a:ext cx="250035" cy="3357586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 flipH="1">
            <a:off x="234122" y="679276"/>
            <a:ext cx="2928958" cy="215592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 flipH="1">
            <a:off x="214282" y="5553565"/>
            <a:ext cx="3000396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Фигура, имеющая форму буквы L 18"/>
          <p:cNvSpPr/>
          <p:nvPr/>
        </p:nvSpPr>
        <p:spPr>
          <a:xfrm>
            <a:off x="4071934" y="2571744"/>
            <a:ext cx="1285884" cy="1500198"/>
          </a:xfrm>
          <a:prstGeom prst="corner">
            <a:avLst>
              <a:gd name="adj1" fmla="val 50000"/>
              <a:gd name="adj2" fmla="val 39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4071942"/>
            <a:ext cx="50006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860032" y="3212976"/>
            <a:ext cx="57150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28596" y="1196752"/>
            <a:ext cx="635798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643306" y="5572140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329720" y="1036452"/>
            <a:ext cx="650085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0002" y="5396779"/>
            <a:ext cx="292895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3643306" y="5429264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1038202" y="3009621"/>
            <a:ext cx="46434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228170" y="651081"/>
            <a:ext cx="30160" cy="4623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>
            <a:off x="338223" y="5180024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3028936" y="5555864"/>
            <a:ext cx="214314" cy="1071570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714480" y="2143116"/>
            <a:ext cx="714380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83568" y="3212976"/>
            <a:ext cx="1229222" cy="10784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Дом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культуры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857620" y="1571612"/>
            <a:ext cx="428628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857620" y="2000240"/>
            <a:ext cx="428628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 rot="5400000">
            <a:off x="6072198" y="1714488"/>
            <a:ext cx="571504" cy="285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3857620" y="214311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spc="300" dirty="0"/>
          </a:p>
        </p:txBody>
      </p:sp>
      <p:sp>
        <p:nvSpPr>
          <p:cNvPr id="75" name="Прямоугольник 74"/>
          <p:cNvSpPr/>
          <p:nvPr/>
        </p:nvSpPr>
        <p:spPr>
          <a:xfrm rot="5400000">
            <a:off x="2818821" y="3387212"/>
            <a:ext cx="2428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spc="3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857621" y="4286256"/>
            <a:ext cx="2595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spc="300" dirty="0"/>
          </a:p>
        </p:txBody>
      </p:sp>
      <p:sp>
        <p:nvSpPr>
          <p:cNvPr id="2" name="AutoShape 2" descr="https://arhivurokov.ru/kopilka/up/html/2017/03/15/k_58c9527a275ff/400622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rhivurokov.ru/kopilka/up/html/2017/03/15/k_58c9527a275ff/400622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Comp\Desktop\10019386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44824"/>
            <a:ext cx="141772" cy="141772"/>
          </a:xfrm>
          <a:prstGeom prst="rect">
            <a:avLst/>
          </a:prstGeom>
          <a:noFill/>
        </p:spPr>
      </p:pic>
      <p:pic>
        <p:nvPicPr>
          <p:cNvPr id="41" name="Picture 7" descr="C:\Users\Comp\Desktop\vnimani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060848"/>
            <a:ext cx="153467" cy="144259"/>
          </a:xfrm>
          <a:prstGeom prst="rect">
            <a:avLst/>
          </a:prstGeom>
          <a:noFill/>
        </p:spPr>
      </p:pic>
      <p:pic>
        <p:nvPicPr>
          <p:cNvPr id="1033" name="Picture 9" descr="C:\Users\Comp\Desktop\5.19.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212976"/>
            <a:ext cx="168397" cy="168397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 flipH="1">
            <a:off x="2123728" y="1628800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 flipH="1">
            <a:off x="1403648" y="155679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 flipH="1">
            <a:off x="683568" y="155679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flipH="1">
            <a:off x="4429124" y="157161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 flipH="1">
            <a:off x="5072066" y="157161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Comp\Desktop\415930_1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348880"/>
            <a:ext cx="150286" cy="150286"/>
          </a:xfrm>
          <a:prstGeom prst="rect">
            <a:avLst/>
          </a:prstGeom>
          <a:noFill/>
        </p:spPr>
      </p:pic>
      <p:pic>
        <p:nvPicPr>
          <p:cNvPr id="5" name="Picture 3" descr="C:\Users\Comp\Desktop\415930_15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0149" y="4077072"/>
            <a:ext cx="139327" cy="139327"/>
          </a:xfrm>
          <a:prstGeom prst="rect">
            <a:avLst/>
          </a:prstGeom>
          <a:noFill/>
        </p:spPr>
      </p:pic>
      <p:pic>
        <p:nvPicPr>
          <p:cNvPr id="51" name="Picture 5" descr="C:\Users\Comp\Desktop\10019386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5462" y="4640303"/>
            <a:ext cx="122442" cy="122442"/>
          </a:xfrm>
          <a:prstGeom prst="rect">
            <a:avLst/>
          </a:prstGeom>
          <a:noFill/>
        </p:spPr>
      </p:pic>
      <p:pic>
        <p:nvPicPr>
          <p:cNvPr id="52" name="Picture 8" descr="C:\Users\Comp\Desktop\vnimanie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0149" y="4371834"/>
            <a:ext cx="127755" cy="120090"/>
          </a:xfrm>
          <a:prstGeom prst="rect">
            <a:avLst/>
          </a:prstGeom>
          <a:noFill/>
        </p:spPr>
      </p:pic>
      <p:pic>
        <p:nvPicPr>
          <p:cNvPr id="7" name="Picture 3" descr="C:\Users\Comp\Desktop\5221_html_71868171 - копия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4716587" y="5300637"/>
            <a:ext cx="428626" cy="285752"/>
          </a:xfrm>
          <a:prstGeom prst="rect">
            <a:avLst/>
          </a:prstGeom>
          <a:noFill/>
        </p:spPr>
      </p:pic>
      <p:pic>
        <p:nvPicPr>
          <p:cNvPr id="55" name="Picture 8" descr="C:\Users\Comp\Desktop\vnimanie (1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5" y="5085184"/>
            <a:ext cx="148180" cy="139289"/>
          </a:xfrm>
          <a:prstGeom prst="rect">
            <a:avLst/>
          </a:prstGeom>
          <a:noFill/>
        </p:spPr>
      </p:pic>
      <p:pic>
        <p:nvPicPr>
          <p:cNvPr id="56" name="Picture 9" descr="C:\Users\Comp\Desktop\5.19.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5085184"/>
            <a:ext cx="148006" cy="148006"/>
          </a:xfrm>
          <a:prstGeom prst="rect">
            <a:avLst/>
          </a:prstGeom>
          <a:noFill/>
        </p:spPr>
      </p:pic>
      <p:pic>
        <p:nvPicPr>
          <p:cNvPr id="57" name="Picture 9" descr="C:\Users\Comp\Desktop\5.19.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5661248"/>
            <a:ext cx="124636" cy="124636"/>
          </a:xfrm>
          <a:prstGeom prst="rect">
            <a:avLst/>
          </a:prstGeom>
          <a:noFill/>
        </p:spPr>
      </p:pic>
      <p:pic>
        <p:nvPicPr>
          <p:cNvPr id="58" name="Picture 8" descr="C:\Users\Comp\Desktop\vnimanie (1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5661248"/>
            <a:ext cx="132591" cy="124636"/>
          </a:xfrm>
          <a:prstGeom prst="rect">
            <a:avLst/>
          </a:prstGeom>
          <a:noFill/>
        </p:spPr>
      </p:pic>
      <p:pic>
        <p:nvPicPr>
          <p:cNvPr id="59" name="Picture 2" descr="C:\Users\Comp\Desktop\5221_html_71868171 - копия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3143248"/>
            <a:ext cx="656052" cy="232175"/>
          </a:xfrm>
          <a:prstGeom prst="rect">
            <a:avLst/>
          </a:prstGeom>
          <a:noFill/>
        </p:spPr>
      </p:pic>
      <p:pic>
        <p:nvPicPr>
          <p:cNvPr id="15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800" y="2924944"/>
            <a:ext cx="125609" cy="125609"/>
          </a:xfrm>
          <a:prstGeom prst="rect">
            <a:avLst/>
          </a:prstGeom>
          <a:noFill/>
        </p:spPr>
      </p:pic>
      <p:pic>
        <p:nvPicPr>
          <p:cNvPr id="62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63888" y="3573016"/>
            <a:ext cx="133373" cy="133373"/>
          </a:xfrm>
          <a:prstGeom prst="rect">
            <a:avLst/>
          </a:prstGeom>
          <a:noFill/>
        </p:spPr>
      </p:pic>
      <p:pic>
        <p:nvPicPr>
          <p:cNvPr id="63" name="Picture 9" descr="C:\Users\Comp\Desktop\5.19.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356992"/>
            <a:ext cx="119647" cy="119647"/>
          </a:xfrm>
          <a:prstGeom prst="rect">
            <a:avLst/>
          </a:prstGeom>
          <a:noFill/>
        </p:spPr>
      </p:pic>
      <p:pic>
        <p:nvPicPr>
          <p:cNvPr id="68" name="Picture 5" descr="C:\Users\Comp\Desktop\100193866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16216" y="5083474"/>
            <a:ext cx="144016" cy="144016"/>
          </a:xfrm>
          <a:prstGeom prst="rect">
            <a:avLst/>
          </a:prstGeom>
          <a:noFill/>
        </p:spPr>
      </p:pic>
      <p:pic>
        <p:nvPicPr>
          <p:cNvPr id="70" name="Picture 3" descr="C:\Users\Comp\Desktop\415930_15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67944" y="5661248"/>
            <a:ext cx="138042" cy="138042"/>
          </a:xfrm>
          <a:prstGeom prst="rect">
            <a:avLst/>
          </a:prstGeom>
          <a:noFill/>
        </p:spPr>
      </p:pic>
      <p:pic>
        <p:nvPicPr>
          <p:cNvPr id="74" name="Picture 3" descr="C:\Users\Comp\Desktop\415930_15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00760" y="5085184"/>
            <a:ext cx="153577" cy="153577"/>
          </a:xfrm>
          <a:prstGeom prst="rect">
            <a:avLst/>
          </a:prstGeom>
          <a:noFill/>
        </p:spPr>
      </p:pic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500430" y="5857892"/>
            <a:ext cx="214314" cy="633418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Picture 4" descr="C:\Users\Comp\Desktop\57ad5911d59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87824" y="2924944"/>
            <a:ext cx="504056" cy="134790"/>
          </a:xfrm>
          <a:prstGeom prst="rect">
            <a:avLst/>
          </a:prstGeom>
          <a:noFill/>
        </p:spPr>
      </p:pic>
      <p:pic>
        <p:nvPicPr>
          <p:cNvPr id="79" name="Picture 4" descr="C:\Users\Comp\Desktop\57ad5911d59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15816" y="3573016"/>
            <a:ext cx="576064" cy="142876"/>
          </a:xfrm>
          <a:prstGeom prst="rect">
            <a:avLst/>
          </a:prstGeom>
          <a:noFill/>
        </p:spPr>
      </p:pic>
      <p:pic>
        <p:nvPicPr>
          <p:cNvPr id="80" name="Picture 4" descr="C:\Users\Comp\Desktop\57ad5911d59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5400000">
            <a:off x="4357686" y="5357826"/>
            <a:ext cx="428628" cy="142876"/>
          </a:xfrm>
          <a:prstGeom prst="rect">
            <a:avLst/>
          </a:prstGeom>
          <a:noFill/>
        </p:spPr>
      </p:pic>
      <p:pic>
        <p:nvPicPr>
          <p:cNvPr id="81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20072" y="5085184"/>
            <a:ext cx="126756" cy="126756"/>
          </a:xfrm>
          <a:prstGeom prst="rect">
            <a:avLst/>
          </a:prstGeom>
          <a:noFill/>
        </p:spPr>
      </p:pic>
      <p:pic>
        <p:nvPicPr>
          <p:cNvPr id="82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99992" y="5661248"/>
            <a:ext cx="153316" cy="153316"/>
          </a:xfrm>
          <a:prstGeom prst="rect">
            <a:avLst/>
          </a:prstGeom>
          <a:noFill/>
        </p:spPr>
      </p:pic>
      <p:pic>
        <p:nvPicPr>
          <p:cNvPr id="83" name="Picture 4" descr="C:\Users\Comp\Desktop\57ad5911d59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5400000">
            <a:off x="5005188" y="5372076"/>
            <a:ext cx="428628" cy="142876"/>
          </a:xfrm>
          <a:prstGeom prst="rect">
            <a:avLst/>
          </a:prstGeom>
          <a:noFill/>
        </p:spPr>
      </p:pic>
      <p:pic>
        <p:nvPicPr>
          <p:cNvPr id="66" name="Picture 5" descr="C:\Users\Comp\Desktop\100193866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5896" y="5661248"/>
            <a:ext cx="172855" cy="172855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628464" y="5121368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ул.Новая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71802" y="988202"/>
            <a:ext cx="369332" cy="15001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ул.Школьная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786182" y="924497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Ул.Нефтяников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15008" y="5286389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Ул.Казакова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215206" y="1428736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43825" y="3214686"/>
            <a:ext cx="2071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ограждение территории школы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215206" y="3714752"/>
            <a:ext cx="1749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     Направление движения транспорта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150931" y="4286256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TextBox 99"/>
          <p:cNvSpPr txBox="1"/>
          <p:nvPr/>
        </p:nvSpPr>
        <p:spPr>
          <a:xfrm>
            <a:off x="7508121" y="4253150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Здание школы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10800000" flipV="1">
            <a:off x="3786182" y="3286124"/>
            <a:ext cx="142878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0800000">
            <a:off x="5000628" y="4572008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7975" y="123937"/>
            <a:ext cx="894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Маршруты движения  организованных групп детей от ОУ к Дому культуры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7072330" y="3857628"/>
            <a:ext cx="222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43808" y="3501008"/>
            <a:ext cx="148311" cy="148311"/>
          </a:xfrm>
          <a:prstGeom prst="rect">
            <a:avLst/>
          </a:prstGeom>
          <a:noFill/>
        </p:spPr>
      </p:pic>
      <p:pic>
        <p:nvPicPr>
          <p:cNvPr id="108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71869" y="2924944"/>
            <a:ext cx="153916" cy="153916"/>
          </a:xfrm>
          <a:prstGeom prst="rect">
            <a:avLst/>
          </a:prstGeom>
          <a:noFill/>
        </p:spPr>
      </p:pic>
      <p:pic>
        <p:nvPicPr>
          <p:cNvPr id="101" name="Picture 4" descr="C:\Users\user\Desktop\f1d36959cf5f6679589243ceecaf6b80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173675" cy="1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5" descr="C:\Users\user\Desktop\f1d36959cf5f6679589243ceecaf6b80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150772" cy="15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644008" y="5085184"/>
            <a:ext cx="138905" cy="138905"/>
          </a:xfrm>
          <a:prstGeom prst="rect">
            <a:avLst/>
          </a:prstGeom>
          <a:noFill/>
        </p:spPr>
      </p:pic>
      <p:pic>
        <p:nvPicPr>
          <p:cNvPr id="12" name="Picture 2" descr="C:\Users\user\Desktop\2.4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7744" y="4999714"/>
            <a:ext cx="192168" cy="16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user\Desktop\2.4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6157" y="5623140"/>
            <a:ext cx="173675" cy="14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661248"/>
            <a:ext cx="132028" cy="13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4139952" y="2564904"/>
            <a:ext cx="338554" cy="18428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000" dirty="0" smtClean="0"/>
              <a:t>МБОУ «Александровская ООШ»</a:t>
            </a:r>
            <a:endParaRPr lang="ru-RU" sz="1000" dirty="0"/>
          </a:p>
        </p:txBody>
      </p:sp>
      <p:sp>
        <p:nvSpPr>
          <p:cNvPr id="94" name="Прямоугольник 93"/>
          <p:cNvSpPr/>
          <p:nvPr/>
        </p:nvSpPr>
        <p:spPr>
          <a:xfrm flipH="1">
            <a:off x="7164288" y="4581128"/>
            <a:ext cx="360040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9" name="Прямая со стрелкой 108"/>
          <p:cNvCxnSpPr/>
          <p:nvPr/>
        </p:nvCxnSpPr>
        <p:spPr>
          <a:xfrm flipH="1">
            <a:off x="3851920" y="335699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 flipH="1">
            <a:off x="3275856" y="328498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 flipH="1" flipV="1">
            <a:off x="2987824" y="3284984"/>
            <a:ext cx="256018" cy="18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>
            <a:stCxn id="1027" idx="3"/>
            <a:endCxn id="1027" idx="3"/>
          </p:cNvCxnSpPr>
          <p:nvPr/>
        </p:nvCxnSpPr>
        <p:spPr>
          <a:xfrm>
            <a:off x="2939863" y="334217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>
            <a:stCxn id="1027" idx="1"/>
          </p:cNvCxnSpPr>
          <p:nvPr/>
        </p:nvCxnSpPr>
        <p:spPr>
          <a:xfrm>
            <a:off x="2699792" y="3342172"/>
            <a:ext cx="0" cy="3028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H="1">
            <a:off x="2123728" y="35730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>
            <a:off x="7092280" y="29969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>
            <a:off x="2123728" y="386104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 flipV="1">
            <a:off x="2843808" y="35730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 flipV="1">
            <a:off x="2915816" y="3212976"/>
            <a:ext cx="432048" cy="351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/>
          <p:nvPr/>
        </p:nvCxnSpPr>
        <p:spPr>
          <a:xfrm>
            <a:off x="3563888" y="3212976"/>
            <a:ext cx="280052" cy="25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/>
          <p:cNvCxnSpPr/>
          <p:nvPr/>
        </p:nvCxnSpPr>
        <p:spPr>
          <a:xfrm>
            <a:off x="7092280" y="270892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7164288" y="4941168"/>
            <a:ext cx="360040" cy="2120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7164288" y="5301208"/>
            <a:ext cx="360040" cy="144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>
            <a:off x="7164288" y="5589240"/>
            <a:ext cx="360040" cy="1440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TextBox 139"/>
          <p:cNvSpPr txBox="1"/>
          <p:nvPr/>
        </p:nvSpPr>
        <p:spPr>
          <a:xfrm>
            <a:off x="7668344" y="4581128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Жилые дома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596336" y="49411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Дом культуры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668344" y="5229200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Проезжая часть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596336" y="5517232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Тротуар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452320" y="285293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Движение детей в ДК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452320" y="2564904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Движение детей из ДК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7" name="Picture 4" descr="C:\Users\Comp\Desktop\57ad5911d59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76256" y="2420888"/>
            <a:ext cx="570478" cy="72008"/>
          </a:xfrm>
          <a:prstGeom prst="rect">
            <a:avLst/>
          </a:prstGeom>
          <a:noFill/>
        </p:spPr>
      </p:pic>
      <p:sp>
        <p:nvSpPr>
          <p:cNvPr id="148" name="TextBox 147"/>
          <p:cNvSpPr txBox="1"/>
          <p:nvPr/>
        </p:nvSpPr>
        <p:spPr>
          <a:xfrm>
            <a:off x="7452320" y="2348880"/>
            <a:ext cx="1835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Искусственная неровность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9" name="Picture 2" descr="C:\Users\Comp\Desktop\415930_1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132856"/>
            <a:ext cx="150286" cy="150286"/>
          </a:xfrm>
          <a:prstGeom prst="rect">
            <a:avLst/>
          </a:prstGeom>
          <a:noFill/>
        </p:spPr>
      </p:pic>
      <p:pic>
        <p:nvPicPr>
          <p:cNvPr id="150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92280" y="2132856"/>
            <a:ext cx="153916" cy="153916"/>
          </a:xfrm>
          <a:prstGeom prst="rect">
            <a:avLst/>
          </a:prstGeom>
          <a:noFill/>
        </p:spPr>
      </p:pic>
      <p:sp>
        <p:nvSpPr>
          <p:cNvPr id="152" name="TextBox 151"/>
          <p:cNvSpPr txBox="1"/>
          <p:nvPr/>
        </p:nvSpPr>
        <p:spPr>
          <a:xfrm>
            <a:off x="7308304" y="2132857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Дорожные знаки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876256" y="332656"/>
            <a:ext cx="2267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Утверждаю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Директор школы           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.Д.Фазлиева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4" name="Рисунок 123" descr="https://s.rdrom.ru/4/pubs/26238/26233/1306651.gif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216024" cy="14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Рисунок 125" descr="https://s.rdrom.ru/4/pubs/26238/26233/1306651.gif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216024" cy="1440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0" name="Прямая соединительная линия 129"/>
          <p:cNvCxnSpPr/>
          <p:nvPr/>
        </p:nvCxnSpPr>
        <p:spPr>
          <a:xfrm>
            <a:off x="3923928" y="2420888"/>
            <a:ext cx="0" cy="2160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3923928" y="4581128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>
            <a:off x="3923928" y="2420888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>
            <a:off x="6228184" y="2420888"/>
            <a:ext cx="0" cy="2160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Рисунок 158" descr="https://s.rdrom.ru/4/pubs/26238/26233/1306651.gif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85184"/>
            <a:ext cx="216024" cy="14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Рисунок 159" descr="https://s.rdrom.ru/4/pubs/26238/26233/1306651.gif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661248"/>
            <a:ext cx="216024" cy="14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211960" y="2564904"/>
            <a:ext cx="182954" cy="91951"/>
          </a:xfrm>
          <a:prstGeom prst="rect">
            <a:avLst/>
          </a:prstGeom>
          <a:noFill/>
        </p:spPr>
      </p:pic>
      <p:pic>
        <p:nvPicPr>
          <p:cNvPr id="164" name="Picture 2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292080" y="3501008"/>
            <a:ext cx="182954" cy="91951"/>
          </a:xfrm>
          <a:prstGeom prst="rect">
            <a:avLst/>
          </a:prstGeom>
          <a:noFill/>
        </p:spPr>
      </p:pic>
      <p:pic>
        <p:nvPicPr>
          <p:cNvPr id="165" name="Picture 2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16016" y="4005064"/>
            <a:ext cx="182954" cy="91951"/>
          </a:xfrm>
          <a:prstGeom prst="rect">
            <a:avLst/>
          </a:prstGeom>
          <a:noFill/>
        </p:spPr>
      </p:pic>
      <p:pic>
        <p:nvPicPr>
          <p:cNvPr id="26" name="Picture 3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211960" y="4293096"/>
            <a:ext cx="182954" cy="91951"/>
          </a:xfrm>
          <a:prstGeom prst="rect">
            <a:avLst/>
          </a:prstGeom>
          <a:noFill/>
        </p:spPr>
      </p:pic>
      <p:pic>
        <p:nvPicPr>
          <p:cNvPr id="31" name="Picture 5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948264" y="1772816"/>
            <a:ext cx="509182" cy="25591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flipV="1">
            <a:off x="4006566" y="3356992"/>
            <a:ext cx="277402" cy="144016"/>
          </a:xfrm>
          <a:prstGeom prst="rect">
            <a:avLst/>
          </a:prstGeom>
          <a:noFill/>
        </p:spPr>
      </p:pic>
      <p:pic>
        <p:nvPicPr>
          <p:cNvPr id="1031" name="Picture 7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948264" y="1484784"/>
            <a:ext cx="649486" cy="219580"/>
          </a:xfrm>
          <a:prstGeom prst="rect">
            <a:avLst/>
          </a:prstGeom>
          <a:noFill/>
        </p:spPr>
      </p:pic>
      <p:pic>
        <p:nvPicPr>
          <p:cNvPr id="166" name="Picture 4" descr="C:\Users\user\Desktop\f1d36959cf5f6679589243ceecaf6b80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661248"/>
            <a:ext cx="173675" cy="1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8" name="Прямая соединительная линия 167"/>
          <p:cNvCxnSpPr/>
          <p:nvPr/>
        </p:nvCxnSpPr>
        <p:spPr>
          <a:xfrm>
            <a:off x="6876256" y="3356992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Прямоугольник 150"/>
          <p:cNvSpPr/>
          <p:nvPr/>
        </p:nvSpPr>
        <p:spPr>
          <a:xfrm rot="16200000">
            <a:off x="3551944" y="2504862"/>
            <a:ext cx="360040" cy="2120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2144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57</Words>
  <Application>Microsoft Office PowerPoint</Application>
  <PresentationFormat>Экран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43</cp:revision>
  <cp:lastPrinted>2018-01-30T05:46:42Z</cp:lastPrinted>
  <dcterms:created xsi:type="dcterms:W3CDTF">2018-01-22T07:00:57Z</dcterms:created>
  <dcterms:modified xsi:type="dcterms:W3CDTF">2020-10-26T04:38:34Z</dcterms:modified>
</cp:coreProperties>
</file>